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07A84-471E-4801-9DEC-EF6CBE7FE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45B558-0C30-4E3B-A246-C95785434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2EC7D-FE30-4893-AAC1-C9F5FB2A5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76C-C3D7-4B3A-B67F-A07D9D6054B5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25AEA-8792-4241-81AA-1B26CBAE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D7F86-09FD-4BE4-8F20-EE013055E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38BF-BE62-4ECA-94FA-C362165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0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28B02-75D4-4907-AA79-22070EB61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F9297-54C6-4674-BFFF-77DD60F61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558EF-C691-4776-B227-42A9B396A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76C-C3D7-4B3A-B67F-A07D9D6054B5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C0633-102D-44E6-B4BF-9B95F313B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CB51-246A-44F1-A32D-2D9E9A61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38BF-BE62-4ECA-94FA-C362165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8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5FA1AB-51BF-4D60-9FAE-B85A9A235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1C5FCC-030F-4B6E-BB97-605B626BA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AB8A9-E5EE-4F52-B1DF-D9C1D04E7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76C-C3D7-4B3A-B67F-A07D9D6054B5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3069B-79EB-4EB9-AFEC-F72616CB4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6E604-5A00-4821-AC51-D32B61808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38BF-BE62-4ECA-94FA-C362165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2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7CB3E-8E08-491E-8CDF-A8DE54066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7142F-8269-4F5D-B5B2-4B6AF00B9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0DE73-3AAA-409E-8587-73134C46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76C-C3D7-4B3A-B67F-A07D9D6054B5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81741-1710-4381-A09D-191A47EB0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160DB-6256-40D8-8341-73508D589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38BF-BE62-4ECA-94FA-C362165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91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C28EA-8EB6-4BBF-B9CB-D637DF336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8D5A2-04BD-45A6-983D-69681F5FF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A9FC3-9BB9-4868-AF17-7CFD04959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76C-C3D7-4B3A-B67F-A07D9D6054B5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1B069-33C1-4804-B5CE-8893F4E85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916D7-9D74-4151-A07A-FE4CB80B4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38BF-BE62-4ECA-94FA-C362165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2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D5968-E05F-4E0B-BC8E-D4D4DB2E6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4F02D-3762-4E75-AB16-CE1CE751C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65B5D-D8E7-4F80-86DB-484CDB31B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F32528-C01B-454A-84D8-3FD00115D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76C-C3D7-4B3A-B67F-A07D9D6054B5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652B0-21EC-491D-817F-A8EB18F9D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AF48D-333C-4A5F-BE55-A8FEBA84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38BF-BE62-4ECA-94FA-C362165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4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6C3C-4449-4830-BF01-34EE0696E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806C0-9BF0-4023-A0B1-D66451F8D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2EF3EF-01E2-4FA3-B10B-65C0756F9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CB4494-8C22-49FC-ADFE-6055D481C6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04CC2E-857C-41CE-A935-22E59B5174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70BC3F-895F-4E96-81AC-1C686BD6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76C-C3D7-4B3A-B67F-A07D9D6054B5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466009-6EA7-4B6A-9722-B91F30E86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442984-6FA5-4F91-A969-D6C6C6C50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38BF-BE62-4ECA-94FA-C362165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3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FE24-19F4-467E-87C5-66CA81838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37F4E6-30F5-4682-B9C0-E7A918F6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76C-C3D7-4B3A-B67F-A07D9D6054B5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80CD20-D28C-4FE5-A3F6-622756E09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94816B-C2A1-4C6A-BC8F-493A8CB34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38BF-BE62-4ECA-94FA-C362165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4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8FCD6A-E5B2-4C59-B851-FFE32753E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76C-C3D7-4B3A-B67F-A07D9D6054B5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274A4B-1BB9-43DA-AADE-476DE2AA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2457B-E068-4585-9D34-0D2AC7B8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38BF-BE62-4ECA-94FA-C362165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2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36572-3783-4064-9C7F-DDFD91F1B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C9C53-0F99-4BA6-AC4C-835BE3D43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2F799-39F3-4094-9D54-3EFB6A8D8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333A9-C78A-48D0-BC8F-88A285570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76C-C3D7-4B3A-B67F-A07D9D6054B5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F646E-B26D-4C86-A0B7-8A0983A30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61F2C-3B48-4869-B89E-DA273E0E7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38BF-BE62-4ECA-94FA-C362165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7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0E05-E714-4B45-99FC-40FE51FF5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9ACA6-6716-4258-A603-A8E966EDE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065801-374E-4342-8E61-4CB0C5AB9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6E633-FF91-4651-B281-520B9173D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376C-C3D7-4B3A-B67F-A07D9D6054B5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3A04A6-EB17-46E1-AE88-736B68CA7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81B2-B3D2-4B7A-9EAC-CD24BC155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38BF-BE62-4ECA-94FA-C362165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8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1FD78C-3FE2-4A8E-8432-E1203CE58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9C572-BF41-460F-AA4B-28CDFAC0E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19D5A-12C6-4812-974A-B5D75D129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9376C-C3D7-4B3A-B67F-A07D9D6054B5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FF842-2C5E-4A8E-BFF1-41084B1CB1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A4D08-D589-46D1-A706-FD17033AD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338BF-BE62-4ECA-94FA-C362165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837D91A-7AC4-4DC6-AE84-5DD6F09427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129"/>
            <a:ext cx="12192000" cy="1283368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EBBE713C-5E11-4D27-8888-43C82BFA55C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669060" y="86213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E8330EA-3AEB-4CF0-952A-E074AC21163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451654" y="360203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764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837D91A-7AC4-4DC6-AE84-5DD6F09427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129"/>
            <a:ext cx="12192000" cy="128336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0B9711C3-6348-4ED1-A453-43B8F44947B3}"/>
              </a:ext>
            </a:extLst>
          </p:cNvPr>
          <p:cNvSpPr txBox="1">
            <a:spLocks/>
          </p:cNvSpPr>
          <p:nvPr/>
        </p:nvSpPr>
        <p:spPr>
          <a:xfrm>
            <a:off x="3266905" y="2195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2060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1</cp:revision>
  <dcterms:created xsi:type="dcterms:W3CDTF">2024-09-07T10:10:46Z</dcterms:created>
  <dcterms:modified xsi:type="dcterms:W3CDTF">2024-09-07T10:11:12Z</dcterms:modified>
</cp:coreProperties>
</file>