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3E54-962D-113B-CBBF-62F0BA8AA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3CB06-7E19-87DE-9437-855170C40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381A-62D2-01FA-327F-6B2E60F6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3A2CC-46A6-FD04-CB5F-0FBF8719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D323-CE9C-E648-7C81-5AC54149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C1C8-9F8B-CEF5-5772-DE37B35A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7BD-0770-24D2-6402-754709D1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FF94E-0986-7DA4-E022-483BC122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8996E-0B01-BA7C-8DF1-D0D975CB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80241-CC4B-5739-1ED6-70C760DD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75CB3C-5743-1421-20CB-2717BBBC8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B53AD5-086D-D065-3CFE-64653741D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59F8-5E8E-027C-5037-D141039A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B656-371E-1F94-C250-BF196661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9C7F-C88A-0EC4-9607-AA6EBF45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1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3D48-2660-C3BE-030E-BC22212C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9110C-2194-6D25-FF8C-7563F924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6B30-E647-1060-017B-4D99E379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47D1B-C76D-AFAA-5ED7-4CBFA362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D0CE8-6D35-18EA-62E7-4AA9BA2A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7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4627-09A0-63B4-1E31-C179A701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E5701-4472-9D41-9D3D-12BC0D84C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CCB08-084C-7C84-CF5B-3E8996C2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DC5D3-F843-2959-221F-78199F8E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C3C8F-7F3F-A352-823A-EB93457E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8817-6281-17A1-1474-D5BD4A22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DDD0B-F82A-42DC-5347-53E8E7F41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50BDF-8E56-75B2-0FE5-4FA62BE97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779B9-A696-5ADD-4E3E-2D8B423C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A401-5C1F-63E2-CC5F-D5135F39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09753-4C2B-EC69-5C47-2ED8DEB3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8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D0DE-7A58-FA29-B41D-BA12EA8C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07E99-EBB1-F0F8-3CD8-479105272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2FDFE-2F8F-2403-46FF-D51CDA510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A123B-45A0-7875-B432-EE620E2C9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B8590-327B-9F3A-AB57-E79E2ADD5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6C803-7C54-D84B-5FD7-C45CD09E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773714-02B6-B0E1-2933-0A13E466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AEF72E-82EA-1A71-D753-57AE100D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BB63-4751-AFDA-D610-E0EEA3A7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18BE6-64B9-F03B-2DD9-C79EBEB7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CD103-0DED-BDCE-BAF6-077EF695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8FD5A-A515-B957-77AD-D3DC4EDD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B9DE0-8445-2155-CD90-A656D7CE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8F77C-35D8-95AB-6D2D-C602FF1D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D73C0-9DBF-BF0F-129E-486BDA0B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3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5708-A9F5-1745-C0E8-8839115B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7471-2422-27B1-4FBE-694B88DBD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1D64E-3C62-17E5-7015-15B8B12EC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FC04A-F883-6AAC-85A2-193B73FE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9B5E8-0055-63D9-0CA9-7746E50B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42445-1D57-A566-97E5-65EC9AA8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6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FB17-BEDC-9E04-889A-CF751EE2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58A3E-30CD-AF1C-5B7D-5A5A567AE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E9E3A-4E47-7140-4C55-E39287B51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5419B-7FDB-A6DF-3B10-88270192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FC5CD-DDF3-A6E4-4D91-155E79B1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89BFD-BEF4-02CD-58DB-EE407AAB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CDD7EE-1922-5FD0-D14F-B84A433E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DF381-070D-BF6F-B478-4450CBCD9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2F5CD-5188-C87B-D254-26D53C78C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1BD5-87CF-4D18-8628-437F54005A7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1CAEE-6F04-9402-C357-6EBC3C8DB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8DF1D-8D2E-F51E-F42E-F2174C557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0B4A-0F9D-456C-BFE2-BC329BB8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2BEDBC-43B6-EEFC-C450-9B74ACD69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7"/>
            <a:ext cx="12192000" cy="1283368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17E36C53-A5BC-712D-97BC-9BB236E4E1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59270" y="11594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D0DBDC7-0B4A-9671-69C5-B63DAE6BB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136229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06005-F59A-0A76-52D7-7B7D6ACB7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9665D5C-9D7D-EFA9-14AF-F46AB8118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7"/>
            <a:ext cx="12192000" cy="128336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4F74C01-89A1-A983-B6EA-F83C9CA880A4}"/>
              </a:ext>
            </a:extLst>
          </p:cNvPr>
          <p:cNvSpPr txBox="1">
            <a:spLocks/>
          </p:cNvSpPr>
          <p:nvPr/>
        </p:nvSpPr>
        <p:spPr>
          <a:xfrm>
            <a:off x="3548875" y="1923217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229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2024-02-28T11:33:10Z</dcterms:created>
  <dcterms:modified xsi:type="dcterms:W3CDTF">2024-02-28T11:33:42Z</dcterms:modified>
</cp:coreProperties>
</file>