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1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89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0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28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4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3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76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7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95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3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0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7396D36E-0BB2-4BE6-95EC-15C91B2974B3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4696604-6BB2-4B43-A62C-A1B01EC477C6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9B4CACD-06E4-4F32-8BD6-DF384DB3C059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7766B53-2310-4604-BC4A-D1838635C144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4" name="Picture 33" descr="F:\my art\Hamayesh haye karbordi\PPT\omran\box4.png">
            <a:extLst>
              <a:ext uri="{FF2B5EF4-FFF2-40B4-BE49-F238E27FC236}">
                <a16:creationId xmlns:a16="http://schemas.microsoft.com/office/drawing/2014/main" id="{BC477759-7413-4EAB-9FF8-F81EEDF37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FA793B9-B7B2-4EEF-8CBD-5C1764969198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36" name="Rounded Rectangle 9">
              <a:extLst>
                <a:ext uri="{FF2B5EF4-FFF2-40B4-BE49-F238E27FC236}">
                  <a16:creationId xmlns:a16="http://schemas.microsoft.com/office/drawing/2014/main" id="{B00E879D-E8E1-45EF-8124-43FA354FD6C1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37" name="Text Box 103">
              <a:extLst>
                <a:ext uri="{FF2B5EF4-FFF2-40B4-BE49-F238E27FC236}">
                  <a16:creationId xmlns:a16="http://schemas.microsoft.com/office/drawing/2014/main" id="{FD39CD67-8259-4AA5-842A-C595C33D6D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38" name="Picture 37" descr="F:\my art\Hamayesh haye karbordi\PPT\omran\box3.png">
            <a:extLst>
              <a:ext uri="{FF2B5EF4-FFF2-40B4-BE49-F238E27FC236}">
                <a16:creationId xmlns:a16="http://schemas.microsoft.com/office/drawing/2014/main" id="{7D98C2C1-1FF4-4A60-A39F-AC2A56968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05E79E9B-DB40-4D2E-938D-427DD99D6C03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70301AF-54A1-43C5-B671-DBE67EC73855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41" name="Rounded Rectangle 14">
            <a:extLst>
              <a:ext uri="{FF2B5EF4-FFF2-40B4-BE49-F238E27FC236}">
                <a16:creationId xmlns:a16="http://schemas.microsoft.com/office/drawing/2014/main" id="{43AA7902-5F74-40AF-B703-EDCAD2B6DE4B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0F14B1E-7082-4218-B73B-CA1FFB842C81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B4C5C4A-CC2E-433E-B358-850064E2CE47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44" name="Rounded Rectangle 17">
            <a:extLst>
              <a:ext uri="{FF2B5EF4-FFF2-40B4-BE49-F238E27FC236}">
                <a16:creationId xmlns:a16="http://schemas.microsoft.com/office/drawing/2014/main" id="{D7EE1125-73C7-4791-899D-0C6A46CA4758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5" name="Picture 44" descr="F:\my art\Hamayesh haye karbordi\PPT\omran\box3.png">
            <a:extLst>
              <a:ext uri="{FF2B5EF4-FFF2-40B4-BE49-F238E27FC236}">
                <a16:creationId xmlns:a16="http://schemas.microsoft.com/office/drawing/2014/main" id="{1E594D9D-C670-42B9-8B1B-1764DEB51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158EBA0-05DE-4911-A5F8-F84DBBAA4483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C56C98C-141F-423E-AB95-763685986C17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48" name="Rounded Rectangle 21">
            <a:extLst>
              <a:ext uri="{FF2B5EF4-FFF2-40B4-BE49-F238E27FC236}">
                <a16:creationId xmlns:a16="http://schemas.microsoft.com/office/drawing/2014/main" id="{E19A063B-EA56-4E1A-AD5E-E3F0FE6586D1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9" name="Rounded Rectangle 22">
            <a:extLst>
              <a:ext uri="{FF2B5EF4-FFF2-40B4-BE49-F238E27FC236}">
                <a16:creationId xmlns:a16="http://schemas.microsoft.com/office/drawing/2014/main" id="{395C3CD3-09A3-4A0E-A24F-B5358AEB0AEA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50" name="Picture 49" descr="F:\my art\Hamayesh haye karbordi\PPT\omran\box2.png">
            <a:extLst>
              <a:ext uri="{FF2B5EF4-FFF2-40B4-BE49-F238E27FC236}">
                <a16:creationId xmlns:a16="http://schemas.microsoft.com/office/drawing/2014/main" id="{09DE50F7-32EE-45D0-8467-52CCB654D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51" name="Picture 50" descr="F:\my art\Hamayesh haye karbordi\PPT\omran\box2.png">
            <a:extLst>
              <a:ext uri="{FF2B5EF4-FFF2-40B4-BE49-F238E27FC236}">
                <a16:creationId xmlns:a16="http://schemas.microsoft.com/office/drawing/2014/main" id="{4AE0282F-AB00-4235-8FFD-60B90869DF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D91B7BD7-0AF1-4267-A885-71227391DCD3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53" name="Picture 52" descr="F:\my art\Hamayesh haye karbordi\PPT\omran\box4.png">
            <a:extLst>
              <a:ext uri="{FF2B5EF4-FFF2-40B4-BE49-F238E27FC236}">
                <a16:creationId xmlns:a16="http://schemas.microsoft.com/office/drawing/2014/main" id="{92716164-FDA6-4B3A-AA68-8904F055B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308A8C24-0555-46A4-9569-4DB1D15F662C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29D1A95-A71A-4C64-8E6F-AB7D5A09D147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39A024D-EA91-4126-AC7D-879035093F2A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769105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2</cp:revision>
  <dcterms:created xsi:type="dcterms:W3CDTF">2024-09-07T10:11:50Z</dcterms:created>
  <dcterms:modified xsi:type="dcterms:W3CDTF">2024-09-07T10:12:35Z</dcterms:modified>
</cp:coreProperties>
</file>