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1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9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0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28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4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7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7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95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3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948B2-A8F6-4BCF-A74D-84802B395370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B15C1-BD18-4E2D-81CA-AF6D8696A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0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A095433-CA73-4026-B069-AC3A226CCC4B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46CAEB-3D2B-46A6-9362-603F4EF255F9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6C12B0-0B71-4F58-AF75-7860B8EEEA76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7" name="Picture 7" descr="F:\my art\Hamayesh haye karbordi\PPT\omran\box4.png">
            <a:extLst>
              <a:ext uri="{FF2B5EF4-FFF2-40B4-BE49-F238E27FC236}">
                <a16:creationId xmlns:a16="http://schemas.microsoft.com/office/drawing/2014/main" id="{9BCCAB4C-5CF4-440F-AB11-3E69CD8C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84EFB07-6F05-4E8F-B84E-A19289A3C50C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9" name="Picture 6" descr="F:\my art\Hamayesh haye karbordi\PPT\omran\box3.png">
            <a:extLst>
              <a:ext uri="{FF2B5EF4-FFF2-40B4-BE49-F238E27FC236}">
                <a16:creationId xmlns:a16="http://schemas.microsoft.com/office/drawing/2014/main" id="{BC4D1B8D-F65D-4787-A49D-CE06B386C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4F9AF72-B6F9-471E-9737-B175E416A12D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86A4C5-66A4-4311-BE75-253741F5F997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250C80E-50A7-4953-9B48-477A166736EC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36116B-0103-48AD-B0BC-2C7AF0C16C9B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66200A5-2A27-443A-ACB5-8E4F54CF4C4D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5" name="Picture 6" descr="F:\my art\Hamayesh haye karbordi\PPT\omran\box3.png">
            <a:extLst>
              <a:ext uri="{FF2B5EF4-FFF2-40B4-BE49-F238E27FC236}">
                <a16:creationId xmlns:a16="http://schemas.microsoft.com/office/drawing/2014/main" id="{906B3242-7F86-490B-95B5-39C46DA9C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A4F57D8-589E-4EA6-B61E-5DECDF656B2B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0B897F1-F648-4475-8E4F-C270A6463807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B799F71-14F4-4566-A31B-041191D2DA9A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5" descr="F:\my art\Hamayesh haye karbordi\PPT\omran\box2.png">
            <a:extLst>
              <a:ext uri="{FF2B5EF4-FFF2-40B4-BE49-F238E27FC236}">
                <a16:creationId xmlns:a16="http://schemas.microsoft.com/office/drawing/2014/main" id="{3C6317C3-41DD-41EF-9F10-EDD0DDCEC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20" name="Picture 5" descr="F:\my art\Hamayesh haye karbordi\PPT\omran\box2.png">
            <a:extLst>
              <a:ext uri="{FF2B5EF4-FFF2-40B4-BE49-F238E27FC236}">
                <a16:creationId xmlns:a16="http://schemas.microsoft.com/office/drawing/2014/main" id="{57D69BFA-6598-4DE8-A0D5-B338BFF6C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21" name="Picture 7" descr="F:\my art\Hamayesh haye karbordi\PPT\omran\box4.png">
            <a:extLst>
              <a:ext uri="{FF2B5EF4-FFF2-40B4-BE49-F238E27FC236}">
                <a16:creationId xmlns:a16="http://schemas.microsoft.com/office/drawing/2014/main" id="{CBCE1931-31A4-42A6-9AB2-F420B8B98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1E06FEC-6F51-4FF7-9F86-BD61EB2CD8AC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4932083-ABAD-428F-BAC7-FD52E05F03C4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E04A28-A72B-4A5E-B055-4F459D3C3AF7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0BB800-47CA-413C-B7FE-DF926E1E6ED5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E61821-77CD-4AE5-B962-515CCF842DE3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F637217-8CAD-4661-9749-9E0436EF5EEA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B85DB9-1E10-40A9-B952-587759684001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C468EB-9B4B-43D2-9132-DDAC229FC6AB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76910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2024-09-07T10:11:50Z</dcterms:created>
  <dcterms:modified xsi:type="dcterms:W3CDTF">2024-09-07T10:12:22Z</dcterms:modified>
</cp:coreProperties>
</file>